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19" r:id="rId253"/>
    <p:sldId id="921" r:id="rId254"/>
    <p:sldId id="753" r:id="rId255"/>
    <p:sldId id="754" r:id="rId256"/>
    <p:sldId id="823" r:id="rId257"/>
    <p:sldId id="758" r:id="rId258"/>
    <p:sldId id="759" r:id="rId259"/>
    <p:sldId id="760" r:id="rId260"/>
    <p:sldId id="762" r:id="rId261"/>
    <p:sldId id="761" r:id="rId262"/>
    <p:sldId id="764" r:id="rId263"/>
    <p:sldId id="766" r:id="rId264"/>
    <p:sldId id="920" r:id="rId265"/>
    <p:sldId id="767" r:id="rId266"/>
    <p:sldId id="768" r:id="rId267"/>
    <p:sldId id="773" r:id="rId268"/>
    <p:sldId id="772" r:id="rId269"/>
    <p:sldId id="770" r:id="rId27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6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2021/09/19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34"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10641</TotalTime>
  <Words>64951</Words>
  <Application>Microsoft Office PowerPoint</Application>
  <PresentationFormat>ワイド画面</PresentationFormat>
  <Paragraphs>3449</Paragraphs>
  <Slides>269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269</vt:i4>
      </vt:variant>
    </vt:vector>
  </HeadingPairs>
  <TitlesOfParts>
    <vt:vector size="28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4030</cp:revision>
  <dcterms:created xsi:type="dcterms:W3CDTF">2017-10-22T02:50:05Z</dcterms:created>
  <dcterms:modified xsi:type="dcterms:W3CDTF">2021-09-19T14:46:50Z</dcterms:modified>
</cp:coreProperties>
</file>